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94" r:id="rId2"/>
    <p:sldId id="303" r:id="rId3"/>
    <p:sldId id="304" r:id="rId4"/>
    <p:sldId id="305" r:id="rId5"/>
    <p:sldId id="295" r:id="rId6"/>
    <p:sldId id="296" r:id="rId7"/>
    <p:sldId id="297" r:id="rId8"/>
    <p:sldId id="302" r:id="rId9"/>
  </p:sldIdLst>
  <p:sldSz cx="12192000" cy="6858000"/>
  <p:notesSz cx="6858000" cy="9144000"/>
  <p:defaultTextStyle>
    <a:defPPr lvl="0">
      <a:defRPr lang="sr-Latn-R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C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57AE5-9EA4-4758-BE88-A3D74118D2E7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0F6BC-6D8A-433A-8226-DD26AB5D830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3400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6E529AD-BF94-4197-9D48-B404BC505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9F2FFF2F-3E0F-4015-ACA6-2D42DFF9C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Gadug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A0B457C2-6D6B-475E-9939-BF2BBAFC8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ABDCCDA2-AEDB-4BC0-AD78-D62FBDAE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1F07B439-4EDB-4577-8573-8C16C724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0042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8D7DC47-5407-4F75-9E74-468C4B9D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488B5DEB-15D3-409D-A122-A97340FC6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11CCD9ED-DA7E-48B5-8065-FB74CAED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7D87F03-D0C2-484F-A38D-150F6E0F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CBC84EAE-5E2C-4D19-B568-77BCEAFB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9424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3740D220-2675-4658-897D-89484E1C4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884E50AE-85DE-4A2D-A5E0-C83E06EB7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46B20748-924B-480C-BE5A-7D076517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736D25C-4E34-48E5-A12E-CEA5B57EC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FC159CDB-B89F-4D28-B4C0-B44F5A05E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156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674340C-D792-4F78-ADA2-DBF4B069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B2DF8E-C339-46CB-9C9A-E4130A55F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BF40631-23C6-48AA-8E37-01BE33825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6767989F-84F9-4333-8203-94DEC65EB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98445180-374F-48C4-9FA6-9DBA480E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1450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102D080-3B5C-4228-A274-EE9B4B8B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A290EBBB-C30F-4C2B-AFAE-CD9AE5E35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CB1FC15-5E6F-4BDF-9919-93D21815A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F29A5508-EEE6-4DD1-A47C-A5B0DADEE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4D47FC08-AB4A-4658-9F01-37C1F91E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065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41EC96F-7C2A-4E1F-9A8D-DC44A8E3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60102A8-C674-4AA4-B5DC-FE7F559C98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017D4D2B-1AB6-41CD-9B24-51440DD70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723D8B97-86B4-45C8-A65F-F059509F2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99610FA2-2095-49D5-A4B9-67B6AEC13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5539712A-FB43-4BE0-8CD1-B23EE7BA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9551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22B49CB-1EAD-49C8-897B-F37C51588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9177DA6A-82F0-467F-BE2B-8A248E4B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5756BEC7-18FA-4E99-B1F6-E0BD46664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  <a:lvl2pPr>
              <a:defRPr>
                <a:latin typeface="Georgia" panose="02040502050405020303" pitchFamily="18" charset="0"/>
              </a:defRPr>
            </a:lvl2pPr>
            <a:lvl3pPr>
              <a:defRPr>
                <a:latin typeface="Georgia" panose="02040502050405020303" pitchFamily="18" charset="0"/>
              </a:defRPr>
            </a:lvl3pPr>
            <a:lvl4pPr>
              <a:defRPr>
                <a:latin typeface="Georgia" panose="02040502050405020303" pitchFamily="18" charset="0"/>
              </a:defRPr>
            </a:lvl4pPr>
            <a:lvl5pPr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A63DAFA4-23EE-4B35-AB7C-AB29FF835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495FC906-EAE3-4C31-A356-8BBBC0582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BFE22A55-9EFD-46C5-B49F-7D40FEF7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3ED65BC2-EBBC-43A7-864E-8F0CD5239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955585C1-BB0A-4DB1-995B-328EB68A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3353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C8CB25A-D259-42C4-9DB9-381B34B54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anose="02040502050405020303" pitchFamily="18" charset="0"/>
              </a:defRPr>
            </a:lvl1pPr>
          </a:lstStyle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1EB3B1D-9213-40F0-843B-F18E74AC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F34353AB-DE57-4855-826A-7D8A258A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D8BE0566-14FA-4704-A2BC-721F0ED3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6579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7F30F62B-6887-417C-B887-6FB8E345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FD1EF124-5CAE-40EE-A2F5-C8B5203B5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0B21D375-C326-4792-BC39-0EED59FA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0054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85EC426-FBE8-4CF0-8198-BBA2D50E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0E502D1F-4F32-4DD9-A1B6-18DDCD279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6ABF3B0B-3F58-4E6E-B14F-A3946F36D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0FC9D334-19E6-40EC-B026-8FCA1BD0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C68CC62-5AA9-467C-BEE7-DA7E38A1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EC96DDE7-722E-45A1-9197-D00EB2C37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9825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C51423C-9D4A-432B-8B28-E04BD994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3991B40C-DE44-4EA6-840B-5E73879D6C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5890D125-7C68-40D0-8689-D3C27B899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43F8D59A-67AC-4605-AA01-2B806215D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A6B03CF3-0EE2-4C14-9430-2F7CC503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3B74832C-60CB-4BEC-9F15-1AE8187A0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943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C98D4DA7-EEDE-4478-A187-DEE4D82D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3386"/>
            <a:ext cx="10515600" cy="1138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FA2FB5D-E9BA-4573-95F9-442E486D5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/>
              <a:t>Uredite stilove teksta matrice</a:t>
            </a:r>
          </a:p>
          <a:p>
            <a:pPr lvl="1"/>
            <a:r>
              <a:rPr lang="hr-HR" dirty="0"/>
              <a:t>Druga razina</a:t>
            </a:r>
          </a:p>
          <a:p>
            <a:pPr lvl="2"/>
            <a:r>
              <a:rPr lang="hr-HR" dirty="0"/>
              <a:t>Treća razina</a:t>
            </a:r>
          </a:p>
          <a:p>
            <a:pPr lvl="3"/>
            <a:r>
              <a:rPr lang="hr-HR" dirty="0"/>
              <a:t>Četvrta razina</a:t>
            </a:r>
          </a:p>
          <a:p>
            <a:pPr lvl="4"/>
            <a:r>
              <a:rPr lang="hr-HR" dirty="0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B41A0978-F364-4E10-897B-E1B08D9D4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286A2-B2C3-405D-BA2B-CB6E1BB670D8}" type="datetimeFigureOut">
              <a:rPr lang="hr-HR" smtClean="0"/>
              <a:pPr/>
              <a:t>8.2.2021.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B382F664-6B44-4BE5-BC1A-D0963A45F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80CF1333-C4D0-4899-8165-1FED29AA6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FBD3-B535-4544-825B-3CCF4FEDA946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8F02F2CD-0508-457F-A2AD-0C9811F1CCCC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81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xmlns="" id="{90BD2C13-66A6-4087-98C0-F537F757FCF7}"/>
              </a:ext>
            </a:extLst>
          </p:cNvPr>
          <p:cNvSpPr txBox="1"/>
          <p:nvPr userDrawn="1"/>
        </p:nvSpPr>
        <p:spPr>
          <a:xfrm>
            <a:off x="5640265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xmlns="" id="{EDF9FBE7-4C57-4D0F-900B-2815F9933A9B}"/>
              </a:ext>
            </a:extLst>
          </p:cNvPr>
          <p:cNvSpPr/>
          <p:nvPr userDrawn="1"/>
        </p:nvSpPr>
        <p:spPr>
          <a:xfrm>
            <a:off x="0" y="6348046"/>
            <a:ext cx="12192000" cy="509954"/>
          </a:xfrm>
          <a:prstGeom prst="rect">
            <a:avLst/>
          </a:prstGeom>
          <a:solidFill>
            <a:srgbClr val="FB33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6" name="Slika 15">
            <a:extLst>
              <a:ext uri="{FF2B5EF4-FFF2-40B4-BE49-F238E27FC236}">
                <a16:creationId xmlns:a16="http://schemas.microsoft.com/office/drawing/2014/main" xmlns="" id="{859FB3A2-3370-45C7-AB86-C1FD43A0BBA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6192" y="6313686"/>
            <a:ext cx="2505808" cy="565407"/>
          </a:xfrm>
          <a:prstGeom prst="rect">
            <a:avLst/>
          </a:prstGeom>
        </p:spPr>
      </p:pic>
      <p:sp>
        <p:nvSpPr>
          <p:cNvPr id="17" name="Pravokutnik 16">
            <a:extLst>
              <a:ext uri="{FF2B5EF4-FFF2-40B4-BE49-F238E27FC236}">
                <a16:creationId xmlns:a16="http://schemas.microsoft.com/office/drawing/2014/main" xmlns="" id="{D5EA0245-109A-4464-899D-47DE1A92CA66}"/>
              </a:ext>
            </a:extLst>
          </p:cNvPr>
          <p:cNvSpPr/>
          <p:nvPr userDrawn="1"/>
        </p:nvSpPr>
        <p:spPr>
          <a:xfrm>
            <a:off x="6840414" y="-21092"/>
            <a:ext cx="50035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OTKRIVAMO FIZIKU 8</a:t>
            </a:r>
          </a:p>
        </p:txBody>
      </p:sp>
    </p:spTree>
    <p:extLst>
      <p:ext uri="{BB962C8B-B14F-4D97-AF65-F5344CB8AC3E}">
        <p14:creationId xmlns:p14="http://schemas.microsoft.com/office/powerpoint/2010/main" xmlns="" val="427694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0c198870-f3fc-4b16-b209-e2b436d79944/assets/interactivity/kviz_a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0c198870-f3fc-4b16-b209-e2b436d79944/assets/interactivity/kviz_b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altLang="sr-Latn-RS" dirty="0" smtClean="0"/>
              <a:t>Brzina se mijenja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3771900" y="3977640"/>
            <a:ext cx="454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>
                <a:latin typeface="Gadugi" panose="020B0502040204020203" pitchFamily="34" charset="0"/>
              </a:rPr>
              <a:t>GIBANJA </a:t>
            </a:r>
            <a:endParaRPr lang="hr-HR" sz="2400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0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12420" y="640080"/>
            <a:ext cx="10744200" cy="1185545"/>
          </a:xfrm>
        </p:spPr>
        <p:txBody>
          <a:bodyPr/>
          <a:lstStyle/>
          <a:p>
            <a:r>
              <a:rPr lang="hr-HR" dirty="0" smtClean="0"/>
              <a:t>Razmislite!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12420" y="1505585"/>
            <a:ext cx="702564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r-HR" dirty="0" smtClean="0"/>
              <a:t>Kada automobil prilazi semaforu na kojem je crveno svjetlo vozač pritisne papučicu kočnice, a kada se uključi zeleno svjetlo „dodaje gas”. Kako bi ste opisali to gibanje? 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860" y="1256445"/>
            <a:ext cx="3328815" cy="221635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331" y="3734436"/>
            <a:ext cx="3609869" cy="240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493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03860" y="423386"/>
            <a:ext cx="10515600" cy="1138360"/>
          </a:xfrm>
        </p:spPr>
        <p:txBody>
          <a:bodyPr/>
          <a:lstStyle/>
          <a:p>
            <a:r>
              <a:rPr lang="hr-HR" dirty="0" smtClean="0"/>
              <a:t>  Primjer	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68036" y="1286733"/>
            <a:ext cx="10833008" cy="51417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Marko je pročitao u novinama da jedan od deset najbržih automobila krećući iz mirovanja, postigne brzinu 100 km/h za 2,28 sekundi.  Koliko je povećanje brzine u jednoj sekundi?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hr-HR" dirty="0"/>
          </a:p>
          <a:p>
            <a:pPr marL="0" indent="0">
              <a:lnSpc>
                <a:spcPct val="150000"/>
              </a:lnSpc>
              <a:buNone/>
            </a:pPr>
            <a:endParaRPr lang="hr-HR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hr-HR" dirty="0" smtClean="0"/>
              <a:t>Ako se brzina tijela povećava, tijelo se giba ubrzano.</a:t>
            </a:r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25" y="3233285"/>
            <a:ext cx="8324315" cy="162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43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326218"/>
            <a:ext cx="10515600" cy="503301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dirty="0" smtClean="0"/>
              <a:t>Automobil se zaustavlja, a </a:t>
            </a:r>
            <a:r>
              <a:rPr lang="hr-HR" dirty="0" smtClean="0"/>
              <a:t>vrijeme </a:t>
            </a:r>
            <a:r>
              <a:rPr lang="hr-HR" dirty="0" smtClean="0"/>
              <a:t>kočenja iznosi 10 s. Brzina se postepeno smanjuje od 100 km/h, do zaustavljanja. Koliko je smanjenje brzine automobila u jednoj sekundi? 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99" y="3261460"/>
            <a:ext cx="6636327" cy="1487338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838200" y="5167745"/>
            <a:ext cx="1003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>
                <a:latin typeface="Gadugi" panose="020B0502040204020203" pitchFamily="34" charset="0"/>
              </a:rPr>
              <a:t>Negativan predznak u rezultatu znači smanjenje brzine. </a:t>
            </a:r>
            <a:endParaRPr lang="hr-HR" sz="2800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22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858980" y="1108363"/>
            <a:ext cx="10453255" cy="497161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altLang="sr-Latn-RS" dirty="0" smtClean="0"/>
              <a:t> Povećanje brzine u jednoj sekundi jest </a:t>
            </a:r>
            <a:r>
              <a:rPr lang="pl-PL" altLang="sr-Latn-RS" b="1" dirty="0" smtClean="0"/>
              <a:t>ubrzanje.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dirty="0" smtClean="0"/>
              <a:t> Smanjenje brzine </a:t>
            </a:r>
            <a:r>
              <a:rPr lang="pl-PL" altLang="sr-Latn-RS" dirty="0" smtClean="0"/>
              <a:t>u jednoj sekundi jest </a:t>
            </a:r>
            <a:r>
              <a:rPr lang="hr-HR" altLang="sr-Latn-RS" b="1" dirty="0" smtClean="0"/>
              <a:t>usporenje</a:t>
            </a:r>
            <a:r>
              <a:rPr lang="pl-PL" altLang="sr-Latn-RS" b="1" dirty="0" smtClean="0"/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altLang="sr-Latn-RS" b="1" dirty="0" smtClean="0"/>
              <a:t> </a:t>
            </a:r>
            <a:r>
              <a:rPr lang="pl-PL" altLang="sr-Latn-RS" dirty="0" smtClean="0"/>
              <a:t>Ubrzanje i usporenje nazivamo </a:t>
            </a:r>
            <a:r>
              <a:rPr lang="pl-PL" altLang="sr-Latn-RS" b="1" dirty="0" smtClean="0"/>
              <a:t>akceleracija i označavamo je znakom </a:t>
            </a:r>
            <a:r>
              <a:rPr lang="pl-PL" altLang="sr-Latn-RS" b="1" i="1" dirty="0" smtClean="0"/>
              <a:t>a.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hr-HR" altLang="sr-Latn-RS" dirty="0" smtClean="0"/>
          </a:p>
        </p:txBody>
      </p:sp>
    </p:spTree>
    <p:extLst>
      <p:ext uri="{BB962C8B-B14F-4D97-AF65-F5344CB8AC3E}">
        <p14:creationId xmlns:p14="http://schemas.microsoft.com/office/powerpoint/2010/main" xmlns="" val="13560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817419" y="2937163"/>
            <a:ext cx="10557164" cy="3283528"/>
          </a:xfrm>
        </p:spPr>
        <p:txBody>
          <a:bodyPr/>
          <a:lstStyle/>
          <a:p>
            <a:pPr marL="0" indent="0">
              <a:buNone/>
            </a:pPr>
            <a:endParaRPr lang="hr-HR" altLang="sr-Latn-RS" dirty="0" smtClean="0"/>
          </a:p>
          <a:p>
            <a:pPr>
              <a:buFontTx/>
              <a:buBlip>
                <a:blip r:embed="rId3"/>
              </a:buBlip>
            </a:pPr>
            <a:endParaRPr lang="hr-HR" altLang="sr-Latn-RS" dirty="0" smtClean="0"/>
          </a:p>
          <a:p>
            <a:pPr marL="0" indent="0">
              <a:buNone/>
            </a:pPr>
            <a:endParaRPr lang="hr-HR" altLang="sr-Latn-RS" dirty="0"/>
          </a:p>
          <a:p>
            <a:pPr>
              <a:buFontTx/>
              <a:buBlip>
                <a:blip r:embed="rId3"/>
              </a:buBlip>
            </a:pPr>
            <a:endParaRPr lang="hr-HR" altLang="sr-Latn-RS" dirty="0" smtClean="0"/>
          </a:p>
          <a:p>
            <a:pPr>
              <a:buFontTx/>
              <a:buNone/>
            </a:pPr>
            <a:r>
              <a:rPr lang="hr-HR" altLang="sr-Latn-RS" dirty="0" smtClean="0"/>
              <a:t>	                           - promjena brzine</a:t>
            </a:r>
          </a:p>
          <a:p>
            <a:pPr>
              <a:buFontTx/>
              <a:buNone/>
            </a:pPr>
            <a:r>
              <a:rPr lang="hr-HR" altLang="sr-Latn-RS" dirty="0" smtClean="0"/>
              <a:t>                          </a:t>
            </a:r>
            <a:r>
              <a:rPr lang="hr-HR" altLang="sr-Latn-RS" dirty="0"/>
              <a:t> </a:t>
            </a:r>
            <a:r>
              <a:rPr lang="hr-HR" altLang="sr-Latn-RS" dirty="0" smtClean="0"/>
              <a:t>  -  vremenski interval.  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0872" y="4996679"/>
            <a:ext cx="2057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7072" y="5553299"/>
            <a:ext cx="19050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avokutnik 1"/>
          <p:cNvSpPr/>
          <p:nvPr/>
        </p:nvSpPr>
        <p:spPr>
          <a:xfrm>
            <a:off x="464128" y="1278291"/>
            <a:ext cx="11263746" cy="1304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altLang="sr-Latn-RS" sz="2800" b="1" dirty="0">
                <a:latin typeface="Gadugi" panose="020B0502040204020203" pitchFamily="34" charset="0"/>
              </a:rPr>
              <a:t>Akceleracija</a:t>
            </a:r>
            <a:r>
              <a:rPr lang="hr-HR" altLang="sr-Latn-RS" sz="2800" dirty="0">
                <a:latin typeface="Gadugi" panose="020B0502040204020203" pitchFamily="34" charset="0"/>
              </a:rPr>
              <a:t> je količnik promjene brzine i vremenskog razmaka u kojem se ona dogodila.</a:t>
            </a: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99563228"/>
              </p:ext>
            </p:extLst>
          </p:nvPr>
        </p:nvGraphicFramePr>
        <p:xfrm>
          <a:off x="4433455" y="2937163"/>
          <a:ext cx="2239946" cy="1446826"/>
        </p:xfrm>
        <a:graphic>
          <a:graphicData uri="http://schemas.openxmlformats.org/presentationml/2006/ole">
            <p:oleObj spid="_x0000_s7171" name="Jednadžba" r:id="rId6" imgW="545760" imgH="39348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34122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838200" y="1186656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hr-HR" altLang="sr-Latn-RS" dirty="0" smtClean="0"/>
              <a:t>Izraz za akceleraciju može se zapisati i kao:</a:t>
            </a:r>
          </a:p>
          <a:p>
            <a:pPr marL="514350" indent="-514350">
              <a:buBlip>
                <a:blip r:embed="rId3"/>
              </a:buBlip>
            </a:pPr>
            <a:endParaRPr lang="hr-HR" altLang="sr-Latn-RS" dirty="0" smtClean="0"/>
          </a:p>
          <a:p>
            <a:pPr marL="514350" indent="-514350">
              <a:buBlip>
                <a:blip r:embed="rId3"/>
              </a:buBlip>
            </a:pPr>
            <a:endParaRPr lang="hr-HR" altLang="sr-Latn-RS" dirty="0" smtClean="0"/>
          </a:p>
          <a:p>
            <a:pPr marL="514350" indent="-514350">
              <a:buBlip>
                <a:blip r:embed="rId3"/>
              </a:buBlip>
            </a:pPr>
            <a:endParaRPr lang="hr-HR" altLang="sr-Latn-RS" dirty="0" smtClean="0"/>
          </a:p>
          <a:p>
            <a:pPr marL="514350" indent="-514350">
              <a:buBlip>
                <a:blip r:embed="rId3"/>
              </a:buBlip>
            </a:pPr>
            <a:endParaRPr lang="hr-HR" altLang="sr-Latn-RS" dirty="0"/>
          </a:p>
          <a:p>
            <a:pPr marL="0" indent="0">
              <a:buNone/>
            </a:pPr>
            <a:endParaRPr lang="hr-HR" altLang="sr-Latn-R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altLang="sr-Latn-RS" dirty="0" smtClean="0"/>
              <a:t>Mjerna jedinica za akceleraciju je </a:t>
            </a:r>
            <a:r>
              <a:rPr lang="pl-PL" altLang="sr-Latn-RS" b="1" dirty="0" smtClean="0"/>
              <a:t>metar u sekundi na kvadrat</a:t>
            </a:r>
            <a:r>
              <a:rPr lang="pl-PL" altLang="sr-Latn-RS" dirty="0" smtClean="0"/>
              <a:t>, m/s</a:t>
            </a:r>
            <a:r>
              <a:rPr lang="pl-PL" altLang="sr-Latn-RS" baseline="30000" dirty="0" smtClean="0"/>
              <a:t>2</a:t>
            </a:r>
            <a:r>
              <a:rPr lang="pl-PL" altLang="sr-Latn-RS" dirty="0" smtClean="0"/>
              <a:t>. </a:t>
            </a:r>
            <a:endParaRPr lang="hr-HR" altLang="sr-Latn-R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30563527"/>
              </p:ext>
            </p:extLst>
          </p:nvPr>
        </p:nvGraphicFramePr>
        <p:xfrm>
          <a:off x="3491345" y="2133994"/>
          <a:ext cx="3117273" cy="1632568"/>
        </p:xfrm>
        <a:graphic>
          <a:graphicData uri="http://schemas.openxmlformats.org/presentationml/2006/ole">
            <p:oleObj spid="_x0000_s6146" name="Jednadžba" r:id="rId4" imgW="825480" imgH="43164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3444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8620" y="893005"/>
            <a:ext cx="11803380" cy="1138360"/>
          </a:xfrm>
        </p:spPr>
        <p:txBody>
          <a:bodyPr>
            <a:normAutofit fontScale="90000"/>
          </a:bodyPr>
          <a:lstStyle/>
          <a:p>
            <a:r>
              <a:rPr lang="hr-H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Klikom na sličicu pristupi kvizu kojim ćeš provjeriti znanje.</a:t>
            </a:r>
            <a: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hr-HR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hr-HR" dirty="0"/>
          </a:p>
        </p:txBody>
      </p:sp>
      <p:pic>
        <p:nvPicPr>
          <p:cNvPr id="4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7796" y="2031365"/>
            <a:ext cx="3538604" cy="328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ist, Icon, Symbol, Paper, Sign, Flat">
            <a:hlinkClick r:id="rId4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0210" y="1987829"/>
            <a:ext cx="3419609" cy="332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2455333" y="5503333"/>
            <a:ext cx="1710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latin typeface="Gadugi" panose="020B0502040204020203" pitchFamily="34" charset="0"/>
              </a:rPr>
              <a:t>KVIZ A </a:t>
            </a:r>
            <a:endParaRPr lang="hr-HR" sz="2400" b="1" dirty="0">
              <a:latin typeface="Gadugi" panose="020B0502040204020203" pitchFamily="34" charset="0"/>
            </a:endParaRPr>
          </a:p>
        </p:txBody>
      </p:sp>
      <p:sp>
        <p:nvSpPr>
          <p:cNvPr id="7" name="TekstniOkvir 6"/>
          <p:cNvSpPr txBox="1"/>
          <p:nvPr/>
        </p:nvSpPr>
        <p:spPr>
          <a:xfrm>
            <a:off x="7424880" y="5503332"/>
            <a:ext cx="1710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latin typeface="Gadugi" panose="020B0502040204020203" pitchFamily="34" charset="0"/>
              </a:rPr>
              <a:t>KVIZ b </a:t>
            </a:r>
            <a:endParaRPr lang="hr-HR" sz="2400" b="1" dirty="0"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1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201</Words>
  <Application>Microsoft Office PowerPoint</Application>
  <PresentationFormat>Custom</PresentationFormat>
  <Paragraphs>32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Tema sustava Office</vt:lpstr>
      <vt:lpstr>Jednadžba</vt:lpstr>
      <vt:lpstr>Brzina se mijenja</vt:lpstr>
      <vt:lpstr>Razmislite! </vt:lpstr>
      <vt:lpstr>  Primjer </vt:lpstr>
      <vt:lpstr>Primjer</vt:lpstr>
      <vt:lpstr>Slide 5</vt:lpstr>
      <vt:lpstr>Slide 6</vt:lpstr>
      <vt:lpstr>Slide 7</vt:lpstr>
      <vt:lpstr>Klikom na sličicu pristupi kvizu kojim ćeš provjeriti znanje.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Koliko se brzo gibamo</dc:title>
  <dc:creator>Učitelj</dc:creator>
  <cp:lastModifiedBy>sk-iloncarek</cp:lastModifiedBy>
  <cp:revision>21</cp:revision>
  <dcterms:modified xsi:type="dcterms:W3CDTF">2021-02-08T09:15:27Z</dcterms:modified>
</cp:coreProperties>
</file>